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sldIdLst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435933-FFCA-44DB-BF91-E1AFAFA36ED4}" v="12" dt="2025-04-22T10:59:38.0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83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5" Type="http://schemas.openxmlformats.org/officeDocument/2006/relationships/customXml" Target="../customXml/item5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thew Osborne" userId="5cc58d1c-7859-4a42-b4b3-3ae311ae05c7" providerId="ADAL" clId="{CF74A21E-9A8B-4860-B751-CFA20D1839BA}"/>
    <pc:docChg chg="custSel delSld modSld">
      <pc:chgData name="Matthew Osborne" userId="5cc58d1c-7859-4a42-b4b3-3ae311ae05c7" providerId="ADAL" clId="{CF74A21E-9A8B-4860-B751-CFA20D1839BA}" dt="2025-04-15T13:13:02.066" v="43" actId="20577"/>
      <pc:docMkLst>
        <pc:docMk/>
      </pc:docMkLst>
      <pc:sldChg chg="modSp mod">
        <pc:chgData name="Matthew Osborne" userId="5cc58d1c-7859-4a42-b4b3-3ae311ae05c7" providerId="ADAL" clId="{CF74A21E-9A8B-4860-B751-CFA20D1839BA}" dt="2025-04-15T13:13:02.066" v="43" actId="20577"/>
        <pc:sldMkLst>
          <pc:docMk/>
          <pc:sldMk cId="233643652" sldId="257"/>
        </pc:sldMkLst>
        <pc:spChg chg="mod">
          <ac:chgData name="Matthew Osborne" userId="5cc58d1c-7859-4a42-b4b3-3ae311ae05c7" providerId="ADAL" clId="{CF74A21E-9A8B-4860-B751-CFA20D1839BA}" dt="2025-03-24T13:15:25.375" v="1" actId="1076"/>
          <ac:spMkLst>
            <pc:docMk/>
            <pc:sldMk cId="233643652" sldId="257"/>
            <ac:spMk id="30" creationId="{51FE3E39-7945-4D74-0782-6A157FED8399}"/>
          </ac:spMkLst>
        </pc:spChg>
        <pc:spChg chg="mod">
          <ac:chgData name="Matthew Osborne" userId="5cc58d1c-7859-4a42-b4b3-3ae311ae05c7" providerId="ADAL" clId="{CF74A21E-9A8B-4860-B751-CFA20D1839BA}" dt="2025-03-24T13:15:33.426" v="2" actId="1076"/>
          <ac:spMkLst>
            <pc:docMk/>
            <pc:sldMk cId="233643652" sldId="257"/>
            <ac:spMk id="31" creationId="{16FF4088-975D-76E8-F8C1-1B84220278CE}"/>
          </ac:spMkLst>
        </pc:spChg>
        <pc:spChg chg="mod">
          <ac:chgData name="Matthew Osborne" userId="5cc58d1c-7859-4a42-b4b3-3ae311ae05c7" providerId="ADAL" clId="{CF74A21E-9A8B-4860-B751-CFA20D1839BA}" dt="2025-04-15T13:13:02.066" v="43" actId="20577"/>
          <ac:spMkLst>
            <pc:docMk/>
            <pc:sldMk cId="233643652" sldId="257"/>
            <ac:spMk id="1045" creationId="{68EBC5C1-5863-379D-D227-FEDAEF158379}"/>
          </ac:spMkLst>
        </pc:spChg>
        <pc:spChg chg="mod">
          <ac:chgData name="Matthew Osborne" userId="5cc58d1c-7859-4a42-b4b3-3ae311ae05c7" providerId="ADAL" clId="{CF74A21E-9A8B-4860-B751-CFA20D1839BA}" dt="2025-03-24T13:20:48.677" v="11" actId="255"/>
          <ac:spMkLst>
            <pc:docMk/>
            <pc:sldMk cId="233643652" sldId="257"/>
            <ac:spMk id="1046" creationId="{DFF4C1F5-6E26-20F0-CEA0-0CBEB7166610}"/>
          </ac:spMkLst>
        </pc:spChg>
        <pc:cxnChg chg="mod">
          <ac:chgData name="Matthew Osborne" userId="5cc58d1c-7859-4a42-b4b3-3ae311ae05c7" providerId="ADAL" clId="{CF74A21E-9A8B-4860-B751-CFA20D1839BA}" dt="2025-03-24T13:15:25.375" v="1" actId="1076"/>
          <ac:cxnSpMkLst>
            <pc:docMk/>
            <pc:sldMk cId="233643652" sldId="257"/>
            <ac:cxnSpMk id="1031" creationId="{12430C3D-2958-A360-6550-27EAE2500854}"/>
          </ac:cxnSpMkLst>
        </pc:cxnChg>
      </pc:sldChg>
      <pc:sldChg chg="delSp del mod">
        <pc:chgData name="Matthew Osborne" userId="5cc58d1c-7859-4a42-b4b3-3ae311ae05c7" providerId="ADAL" clId="{CF74A21E-9A8B-4860-B751-CFA20D1839BA}" dt="2025-03-24T13:15:42.842" v="4" actId="2696"/>
        <pc:sldMkLst>
          <pc:docMk/>
          <pc:sldMk cId="3621383577" sldId="258"/>
        </pc:sldMkLst>
      </pc:sldChg>
    </pc:docChg>
  </pc:docChgLst>
  <pc:docChgLst>
    <pc:chgData name="Matthew Osborne" userId="5cc58d1c-7859-4a42-b4b3-3ae311ae05c7" providerId="ADAL" clId="{AA435933-FFCA-44DB-BF91-E1AFAFA36ED4}"/>
    <pc:docChg chg="undo custSel modSld">
      <pc:chgData name="Matthew Osborne" userId="5cc58d1c-7859-4a42-b4b3-3ae311ae05c7" providerId="ADAL" clId="{AA435933-FFCA-44DB-BF91-E1AFAFA36ED4}" dt="2025-04-22T11:05:15.085" v="224" actId="1076"/>
      <pc:docMkLst>
        <pc:docMk/>
      </pc:docMkLst>
      <pc:sldChg chg="addSp delSp modSp mod">
        <pc:chgData name="Matthew Osborne" userId="5cc58d1c-7859-4a42-b4b3-3ae311ae05c7" providerId="ADAL" clId="{AA435933-FFCA-44DB-BF91-E1AFAFA36ED4}" dt="2025-04-22T11:05:15.085" v="224" actId="1076"/>
        <pc:sldMkLst>
          <pc:docMk/>
          <pc:sldMk cId="233643652" sldId="257"/>
        </pc:sldMkLst>
        <pc:spChg chg="mod">
          <ac:chgData name="Matthew Osborne" userId="5cc58d1c-7859-4a42-b4b3-3ae311ae05c7" providerId="ADAL" clId="{AA435933-FFCA-44DB-BF91-E1AFAFA36ED4}" dt="2025-04-22T11:01:43.746" v="196" actId="1076"/>
          <ac:spMkLst>
            <pc:docMk/>
            <pc:sldMk cId="233643652" sldId="257"/>
            <ac:spMk id="2" creationId="{8B2F941F-4F43-B6D0-7F4E-021204EA5121}"/>
          </ac:spMkLst>
        </pc:spChg>
        <pc:spChg chg="mod">
          <ac:chgData name="Matthew Osborne" userId="5cc58d1c-7859-4a42-b4b3-3ae311ae05c7" providerId="ADAL" clId="{AA435933-FFCA-44DB-BF91-E1AFAFA36ED4}" dt="2025-04-22T10:55:31.849" v="19" actId="1076"/>
          <ac:spMkLst>
            <pc:docMk/>
            <pc:sldMk cId="233643652" sldId="257"/>
            <ac:spMk id="3" creationId="{44422787-D06E-B7EC-A261-FCE587C16EA6}"/>
          </ac:spMkLst>
        </pc:spChg>
        <pc:spChg chg="mod">
          <ac:chgData name="Matthew Osborne" userId="5cc58d1c-7859-4a42-b4b3-3ae311ae05c7" providerId="ADAL" clId="{AA435933-FFCA-44DB-BF91-E1AFAFA36ED4}" dt="2025-04-22T11:03:16.965" v="212" actId="14100"/>
          <ac:spMkLst>
            <pc:docMk/>
            <pc:sldMk cId="233643652" sldId="257"/>
            <ac:spMk id="5" creationId="{DCD6BA3A-A564-7152-BD8B-79F6D9E9A550}"/>
          </ac:spMkLst>
        </pc:spChg>
        <pc:spChg chg="mod">
          <ac:chgData name="Matthew Osborne" userId="5cc58d1c-7859-4a42-b4b3-3ae311ae05c7" providerId="ADAL" clId="{AA435933-FFCA-44DB-BF91-E1AFAFA36ED4}" dt="2025-04-22T11:02:16.009" v="200" actId="1076"/>
          <ac:spMkLst>
            <pc:docMk/>
            <pc:sldMk cId="233643652" sldId="257"/>
            <ac:spMk id="6" creationId="{B148BE99-4E7E-456D-085C-A2435C3C2951}"/>
          </ac:spMkLst>
        </pc:spChg>
        <pc:spChg chg="mod">
          <ac:chgData name="Matthew Osborne" userId="5cc58d1c-7859-4a42-b4b3-3ae311ae05c7" providerId="ADAL" clId="{AA435933-FFCA-44DB-BF91-E1AFAFA36ED4}" dt="2025-04-22T11:03:21.718" v="214" actId="14100"/>
          <ac:spMkLst>
            <pc:docMk/>
            <pc:sldMk cId="233643652" sldId="257"/>
            <ac:spMk id="8" creationId="{FC244586-F70B-E9FD-BEF3-EB24DC0D20CE}"/>
          </ac:spMkLst>
        </pc:spChg>
        <pc:spChg chg="mod">
          <ac:chgData name="Matthew Osborne" userId="5cc58d1c-7859-4a42-b4b3-3ae311ae05c7" providerId="ADAL" clId="{AA435933-FFCA-44DB-BF91-E1AFAFA36ED4}" dt="2025-04-22T11:03:44.462" v="217" actId="1076"/>
          <ac:spMkLst>
            <pc:docMk/>
            <pc:sldMk cId="233643652" sldId="257"/>
            <ac:spMk id="9" creationId="{0646A716-56B8-6D7F-9DE6-48A4CACB7CC6}"/>
          </ac:spMkLst>
        </pc:spChg>
        <pc:spChg chg="mod">
          <ac:chgData name="Matthew Osborne" userId="5cc58d1c-7859-4a42-b4b3-3ae311ae05c7" providerId="ADAL" clId="{AA435933-FFCA-44DB-BF91-E1AFAFA36ED4}" dt="2025-04-22T10:55:32.383" v="20" actId="1076"/>
          <ac:spMkLst>
            <pc:docMk/>
            <pc:sldMk cId="233643652" sldId="257"/>
            <ac:spMk id="11" creationId="{434623F0-733E-E92A-F06C-27EA4B28592D}"/>
          </ac:spMkLst>
        </pc:spChg>
        <pc:spChg chg="mod">
          <ac:chgData name="Matthew Osborne" userId="5cc58d1c-7859-4a42-b4b3-3ae311ae05c7" providerId="ADAL" clId="{AA435933-FFCA-44DB-BF91-E1AFAFA36ED4}" dt="2025-04-22T10:56:03.961" v="29" actId="1076"/>
          <ac:spMkLst>
            <pc:docMk/>
            <pc:sldMk cId="233643652" sldId="257"/>
            <ac:spMk id="12" creationId="{EDC50D62-64F0-30B6-90A3-80FEFE0CCE91}"/>
          </ac:spMkLst>
        </pc:spChg>
        <pc:spChg chg="mod">
          <ac:chgData name="Matthew Osborne" userId="5cc58d1c-7859-4a42-b4b3-3ae311ae05c7" providerId="ADAL" clId="{AA435933-FFCA-44DB-BF91-E1AFAFA36ED4}" dt="2025-04-22T10:56:24.011" v="30" actId="208"/>
          <ac:spMkLst>
            <pc:docMk/>
            <pc:sldMk cId="233643652" sldId="257"/>
            <ac:spMk id="14" creationId="{829B8552-EF28-DC73-6074-92CB3FAAEE98}"/>
          </ac:spMkLst>
        </pc:spChg>
        <pc:spChg chg="mod">
          <ac:chgData name="Matthew Osborne" userId="5cc58d1c-7859-4a42-b4b3-3ae311ae05c7" providerId="ADAL" clId="{AA435933-FFCA-44DB-BF91-E1AFAFA36ED4}" dt="2025-04-22T10:56:37.033" v="31" actId="208"/>
          <ac:spMkLst>
            <pc:docMk/>
            <pc:sldMk cId="233643652" sldId="257"/>
            <ac:spMk id="15" creationId="{3C3E638B-39AA-CD04-F5F2-5617CEAD0868}"/>
          </ac:spMkLst>
        </pc:spChg>
        <pc:spChg chg="mod">
          <ac:chgData name="Matthew Osborne" userId="5cc58d1c-7859-4a42-b4b3-3ae311ae05c7" providerId="ADAL" clId="{AA435933-FFCA-44DB-BF91-E1AFAFA36ED4}" dt="2025-04-22T11:00:30.355" v="191" actId="1076"/>
          <ac:spMkLst>
            <pc:docMk/>
            <pc:sldMk cId="233643652" sldId="257"/>
            <ac:spMk id="17" creationId="{74CA3144-1EA5-44E2-C966-51D6DB7233D7}"/>
          </ac:spMkLst>
        </pc:spChg>
        <pc:spChg chg="mod">
          <ac:chgData name="Matthew Osborne" userId="5cc58d1c-7859-4a42-b4b3-3ae311ae05c7" providerId="ADAL" clId="{AA435933-FFCA-44DB-BF91-E1AFAFA36ED4}" dt="2025-04-22T11:00:58.470" v="193" actId="20577"/>
          <ac:spMkLst>
            <pc:docMk/>
            <pc:sldMk cId="233643652" sldId="257"/>
            <ac:spMk id="18" creationId="{57887F51-E8E8-1FF6-59CC-62CC692E2F85}"/>
          </ac:spMkLst>
        </pc:spChg>
        <pc:spChg chg="mod">
          <ac:chgData name="Matthew Osborne" userId="5cc58d1c-7859-4a42-b4b3-3ae311ae05c7" providerId="ADAL" clId="{AA435933-FFCA-44DB-BF91-E1AFAFA36ED4}" dt="2025-04-22T11:04:05.193" v="222" actId="1076"/>
          <ac:spMkLst>
            <pc:docMk/>
            <pc:sldMk cId="233643652" sldId="257"/>
            <ac:spMk id="19" creationId="{911CCB2B-9DB3-20DA-CDC7-3F5459D6FF2C}"/>
          </ac:spMkLst>
        </pc:spChg>
        <pc:spChg chg="mod">
          <ac:chgData name="Matthew Osborne" userId="5cc58d1c-7859-4a42-b4b3-3ae311ae05c7" providerId="ADAL" clId="{AA435933-FFCA-44DB-BF91-E1AFAFA36ED4}" dt="2025-04-22T10:55:39.796" v="21" actId="1076"/>
          <ac:spMkLst>
            <pc:docMk/>
            <pc:sldMk cId="233643652" sldId="257"/>
            <ac:spMk id="30" creationId="{51FE3E39-7945-4D74-0782-6A157FED8399}"/>
          </ac:spMkLst>
        </pc:spChg>
        <pc:spChg chg="mod">
          <ac:chgData name="Matthew Osborne" userId="5cc58d1c-7859-4a42-b4b3-3ae311ae05c7" providerId="ADAL" clId="{AA435933-FFCA-44DB-BF91-E1AFAFA36ED4}" dt="2025-04-22T11:05:15.085" v="224" actId="1076"/>
          <ac:spMkLst>
            <pc:docMk/>
            <pc:sldMk cId="233643652" sldId="257"/>
            <ac:spMk id="32" creationId="{89DE9399-6D8B-7E44-4945-F1D47F5EE7A7}"/>
          </ac:spMkLst>
        </pc:spChg>
        <pc:spChg chg="add">
          <ac:chgData name="Matthew Osborne" userId="5cc58d1c-7859-4a42-b4b3-3ae311ae05c7" providerId="ADAL" clId="{AA435933-FFCA-44DB-BF91-E1AFAFA36ED4}" dt="2025-04-22T10:54:44.220" v="11"/>
          <ac:spMkLst>
            <pc:docMk/>
            <pc:sldMk cId="233643652" sldId="257"/>
            <ac:spMk id="38" creationId="{FB11DC90-F5D9-ACEF-20FC-46A094CFC013}"/>
          </ac:spMkLst>
        </pc:spChg>
        <pc:spChg chg="add mod">
          <ac:chgData name="Matthew Osborne" userId="5cc58d1c-7859-4a42-b4b3-3ae311ae05c7" providerId="ADAL" clId="{AA435933-FFCA-44DB-BF91-E1AFAFA36ED4}" dt="2025-04-22T10:54:55.649" v="12"/>
          <ac:spMkLst>
            <pc:docMk/>
            <pc:sldMk cId="233643652" sldId="257"/>
            <ac:spMk id="39" creationId="{DF6FABF0-EE9E-9DBE-E907-4999CDFFF51B}"/>
          </ac:spMkLst>
        </pc:spChg>
        <pc:spChg chg="add mod">
          <ac:chgData name="Matthew Osborne" userId="5cc58d1c-7859-4a42-b4b3-3ae311ae05c7" providerId="ADAL" clId="{AA435933-FFCA-44DB-BF91-E1AFAFA36ED4}" dt="2025-04-22T10:55:19.978" v="13"/>
          <ac:spMkLst>
            <pc:docMk/>
            <pc:sldMk cId="233643652" sldId="257"/>
            <ac:spMk id="40" creationId="{F7593F0E-16CC-8486-149C-6F8F868BCA8B}"/>
          </ac:spMkLst>
        </pc:spChg>
        <pc:spChg chg="mod">
          <ac:chgData name="Matthew Osborne" userId="5cc58d1c-7859-4a42-b4b3-3ae311ae05c7" providerId="ADAL" clId="{AA435933-FFCA-44DB-BF91-E1AFAFA36ED4}" dt="2025-04-22T11:03:46.567" v="218" actId="1076"/>
          <ac:spMkLst>
            <pc:docMk/>
            <pc:sldMk cId="233643652" sldId="257"/>
            <ac:spMk id="48" creationId="{5DB94DF7-2031-3CE9-34B5-FAC5E58F2C47}"/>
          </ac:spMkLst>
        </pc:spChg>
        <pc:spChg chg="mod">
          <ac:chgData name="Matthew Osborne" userId="5cc58d1c-7859-4a42-b4b3-3ae311ae05c7" providerId="ADAL" clId="{AA435933-FFCA-44DB-BF91-E1AFAFA36ED4}" dt="2025-04-22T11:04:27.521" v="223" actId="255"/>
          <ac:spMkLst>
            <pc:docMk/>
            <pc:sldMk cId="233643652" sldId="257"/>
            <ac:spMk id="1045" creationId="{68EBC5C1-5863-379D-D227-FEDAEF158379}"/>
          </ac:spMkLst>
        </pc:spChg>
        <pc:picChg chg="add del mod">
          <ac:chgData name="Matthew Osborne" userId="5cc58d1c-7859-4a42-b4b3-3ae311ae05c7" providerId="ADAL" clId="{AA435933-FFCA-44DB-BF91-E1AFAFA36ED4}" dt="2025-04-22T10:53:44.478" v="10" actId="21"/>
          <ac:picMkLst>
            <pc:docMk/>
            <pc:sldMk cId="233643652" sldId="257"/>
            <ac:picMk id="37" creationId="{31932534-3DA5-CA32-9887-670F71386AE1}"/>
          </ac:picMkLst>
        </pc:picChg>
        <pc:picChg chg="add mod">
          <ac:chgData name="Matthew Osborne" userId="5cc58d1c-7859-4a42-b4b3-3ae311ae05c7" providerId="ADAL" clId="{AA435933-FFCA-44DB-BF91-E1AFAFA36ED4}" dt="2025-04-22T10:55:50.849" v="25" actId="1076"/>
          <ac:picMkLst>
            <pc:docMk/>
            <pc:sldMk cId="233643652" sldId="257"/>
            <ac:picMk id="1034" creationId="{1403839A-9E0A-BEA8-75EF-DC2E74A673AC}"/>
          </ac:picMkLst>
        </pc:picChg>
        <pc:cxnChg chg="add mod">
          <ac:chgData name="Matthew Osborne" userId="5cc58d1c-7859-4a42-b4b3-3ae311ae05c7" providerId="ADAL" clId="{AA435933-FFCA-44DB-BF91-E1AFAFA36ED4}" dt="2025-04-22T10:52:23.708" v="4" actId="13822"/>
          <ac:cxnSpMkLst>
            <pc:docMk/>
            <pc:sldMk cId="233643652" sldId="257"/>
            <ac:cxnSpMk id="33" creationId="{CA4FEACE-050A-38F9-2973-11C4B9D71E09}"/>
          </ac:cxnSpMkLst>
        </pc:cxnChg>
        <pc:cxnChg chg="add mod">
          <ac:chgData name="Matthew Osborne" userId="5cc58d1c-7859-4a42-b4b3-3ae311ae05c7" providerId="ADAL" clId="{AA435933-FFCA-44DB-BF91-E1AFAFA36ED4}" dt="2025-04-22T10:52:31.423" v="6" actId="13822"/>
          <ac:cxnSpMkLst>
            <pc:docMk/>
            <pc:sldMk cId="233643652" sldId="257"/>
            <ac:cxnSpMk id="36" creationId="{4AFDED27-DC55-0D2E-BF80-B2B535D94501}"/>
          </ac:cxnSpMkLst>
        </pc:cxnChg>
        <pc:cxnChg chg="add mod">
          <ac:chgData name="Matthew Osborne" userId="5cc58d1c-7859-4a42-b4b3-3ae311ae05c7" providerId="ADAL" clId="{AA435933-FFCA-44DB-BF91-E1AFAFA36ED4}" dt="2025-04-22T10:57:06.071" v="34" actId="13822"/>
          <ac:cxnSpMkLst>
            <pc:docMk/>
            <pc:sldMk cId="233643652" sldId="257"/>
            <ac:cxnSpMk id="45" creationId="{9E8935D8-FB58-CD1D-E80D-AEA0C1A66C7F}"/>
          </ac:cxnSpMkLst>
        </pc:cxnChg>
        <pc:cxnChg chg="add mod">
          <ac:chgData name="Matthew Osborne" userId="5cc58d1c-7859-4a42-b4b3-3ae311ae05c7" providerId="ADAL" clId="{AA435933-FFCA-44DB-BF91-E1AFAFA36ED4}" dt="2025-04-22T11:03:16.965" v="212" actId="14100"/>
          <ac:cxnSpMkLst>
            <pc:docMk/>
            <pc:sldMk cId="233643652" sldId="257"/>
            <ac:cxnSpMk id="47" creationId="{6D71051D-8D27-D8CF-6A24-535FB22367EC}"/>
          </ac:cxnSpMkLst>
        </pc:cxnChg>
        <pc:cxnChg chg="add mod">
          <ac:chgData name="Matthew Osborne" userId="5cc58d1c-7859-4a42-b4b3-3ae311ae05c7" providerId="ADAL" clId="{AA435933-FFCA-44DB-BF91-E1AFAFA36ED4}" dt="2025-04-22T11:03:16.965" v="212" actId="14100"/>
          <ac:cxnSpMkLst>
            <pc:docMk/>
            <pc:sldMk cId="233643652" sldId="257"/>
            <ac:cxnSpMk id="51" creationId="{3072C397-C0C3-3AEE-0829-FD1550460382}"/>
          </ac:cxnSpMkLst>
        </pc:cxnChg>
        <pc:cxnChg chg="mod">
          <ac:chgData name="Matthew Osborne" userId="5cc58d1c-7859-4a42-b4b3-3ae311ae05c7" providerId="ADAL" clId="{AA435933-FFCA-44DB-BF91-E1AFAFA36ED4}" dt="2025-04-22T11:02:49.617" v="207" actId="14100"/>
          <ac:cxnSpMkLst>
            <pc:docMk/>
            <pc:sldMk cId="233643652" sldId="257"/>
            <ac:cxnSpMk id="52" creationId="{3536C96C-C714-8E9F-4391-E8D61AE30567}"/>
          </ac:cxnSpMkLst>
        </pc:cxnChg>
        <pc:cxnChg chg="add mod">
          <ac:chgData name="Matthew Osborne" userId="5cc58d1c-7859-4a42-b4b3-3ae311ae05c7" providerId="ADAL" clId="{AA435933-FFCA-44DB-BF91-E1AFAFA36ED4}" dt="2025-04-22T11:05:15.085" v="224" actId="1076"/>
          <ac:cxnSpMkLst>
            <pc:docMk/>
            <pc:sldMk cId="233643652" sldId="257"/>
            <ac:cxnSpMk id="55" creationId="{BF00098E-39C5-BE7C-08DB-3F00C675EA08}"/>
          </ac:cxnSpMkLst>
        </pc:cxnChg>
        <pc:cxnChg chg="add mod">
          <ac:chgData name="Matthew Osborne" userId="5cc58d1c-7859-4a42-b4b3-3ae311ae05c7" providerId="ADAL" clId="{AA435933-FFCA-44DB-BF91-E1AFAFA36ED4}" dt="2025-04-22T11:03:21.718" v="214" actId="14100"/>
          <ac:cxnSpMkLst>
            <pc:docMk/>
            <pc:sldMk cId="233643652" sldId="257"/>
            <ac:cxnSpMk id="60" creationId="{1D929676-1299-8C17-1DA8-D5DB6471C1F2}"/>
          </ac:cxnSpMkLst>
        </pc:cxnChg>
        <pc:cxnChg chg="mod">
          <ac:chgData name="Matthew Osborne" userId="5cc58d1c-7859-4a42-b4b3-3ae311ae05c7" providerId="ADAL" clId="{AA435933-FFCA-44DB-BF91-E1AFAFA36ED4}" dt="2025-04-22T10:56:50.250" v="32" actId="14100"/>
          <ac:cxnSpMkLst>
            <pc:docMk/>
            <pc:sldMk cId="233643652" sldId="257"/>
            <ac:cxnSpMk id="1028" creationId="{06EA82C2-BFF6-538C-5D8E-693F4A436601}"/>
          </ac:cxnSpMkLst>
        </pc:cxnChg>
        <pc:cxnChg chg="mod">
          <ac:chgData name="Matthew Osborne" userId="5cc58d1c-7859-4a42-b4b3-3ae311ae05c7" providerId="ADAL" clId="{AA435933-FFCA-44DB-BF91-E1AFAFA36ED4}" dt="2025-04-22T10:52:05.909" v="2" actId="14100"/>
          <ac:cxnSpMkLst>
            <pc:docMk/>
            <pc:sldMk cId="233643652" sldId="257"/>
            <ac:cxnSpMk id="1031" creationId="{12430C3D-2958-A360-6550-27EAE2500854}"/>
          </ac:cxnSpMkLst>
        </pc:cxnChg>
        <pc:cxnChg chg="add mod">
          <ac:chgData name="Matthew Osborne" userId="5cc58d1c-7859-4a42-b4b3-3ae311ae05c7" providerId="ADAL" clId="{AA435933-FFCA-44DB-BF91-E1AFAFA36ED4}" dt="2025-04-22T11:03:44.462" v="217" actId="1076"/>
          <ac:cxnSpMkLst>
            <pc:docMk/>
            <pc:sldMk cId="233643652" sldId="257"/>
            <ac:cxnSpMk id="1033" creationId="{AAF8E42B-63FF-46DD-F3FF-18E6F570EA46}"/>
          </ac:cxnSpMkLst>
        </pc:cxnChg>
        <pc:cxnChg chg="add mod">
          <ac:chgData name="Matthew Osborne" userId="5cc58d1c-7859-4a42-b4b3-3ae311ae05c7" providerId="ADAL" clId="{AA435933-FFCA-44DB-BF91-E1AFAFA36ED4}" dt="2025-04-22T11:03:52.769" v="220" actId="13822"/>
          <ac:cxnSpMkLst>
            <pc:docMk/>
            <pc:sldMk cId="233643652" sldId="257"/>
            <ac:cxnSpMk id="1038" creationId="{1F41202F-E2D0-9420-30F0-7906231AA520}"/>
          </ac:cxnSpMkLst>
        </pc:cxnChg>
        <pc:cxnChg chg="mod">
          <ac:chgData name="Matthew Osborne" userId="5cc58d1c-7859-4a42-b4b3-3ae311ae05c7" providerId="ADAL" clId="{AA435933-FFCA-44DB-BF91-E1AFAFA36ED4}" dt="2025-04-22T10:55:31.849" v="19" actId="1076"/>
          <ac:cxnSpMkLst>
            <pc:docMk/>
            <pc:sldMk cId="233643652" sldId="257"/>
            <ac:cxnSpMk id="1041" creationId="{E0014367-A3B8-F5B1-6FC0-8FA6F9BD9093}"/>
          </ac:cxnSpMkLst>
        </pc:cxnChg>
      </pc:sldChg>
    </pc:docChg>
  </pc:docChgLst>
  <pc:docChgLst>
    <pc:chgData name="Ellie Story" userId="S::ellie.story@nottscc.gov.uk::926c9a5b-2770-4d9e-9785-fe5009d888d5" providerId="AD" clId="Web-{BC34760B-44CA-9C22-83D5-0E04C49F5CFD}"/>
    <pc:docChg chg="modSld">
      <pc:chgData name="Ellie Story" userId="S::ellie.story@nottscc.gov.uk::926c9a5b-2770-4d9e-9785-fe5009d888d5" providerId="AD" clId="Web-{BC34760B-44CA-9C22-83D5-0E04C49F5CFD}" dt="2025-04-15T12:50:39.523" v="110"/>
      <pc:docMkLst>
        <pc:docMk/>
      </pc:docMkLst>
      <pc:sldChg chg="addSp modSp">
        <pc:chgData name="Ellie Story" userId="S::ellie.story@nottscc.gov.uk::926c9a5b-2770-4d9e-9785-fe5009d888d5" providerId="AD" clId="Web-{BC34760B-44CA-9C22-83D5-0E04C49F5CFD}" dt="2025-04-15T12:50:39.523" v="110"/>
        <pc:sldMkLst>
          <pc:docMk/>
          <pc:sldMk cId="233643652" sldId="257"/>
        </pc:sldMkLst>
        <pc:spChg chg="mod">
          <ac:chgData name="Ellie Story" userId="S::ellie.story@nottscc.gov.uk::926c9a5b-2770-4d9e-9785-fe5009d888d5" providerId="AD" clId="Web-{BC34760B-44CA-9C22-83D5-0E04C49F5CFD}" dt="2025-04-15T12:49:46.753" v="86" actId="1076"/>
          <ac:spMkLst>
            <pc:docMk/>
            <pc:sldMk cId="233643652" sldId="257"/>
            <ac:spMk id="10" creationId="{E52BA07A-3744-E996-419C-83CB4D698254}"/>
          </ac:spMkLst>
        </pc:spChg>
        <pc:spChg chg="add mod">
          <ac:chgData name="Ellie Story" userId="S::ellie.story@nottscc.gov.uk::926c9a5b-2770-4d9e-9785-fe5009d888d5" providerId="AD" clId="Web-{BC34760B-44CA-9C22-83D5-0E04C49F5CFD}" dt="2025-04-15T12:50:03.426" v="93" actId="20577"/>
          <ac:spMkLst>
            <pc:docMk/>
            <pc:sldMk cId="233643652" sldId="257"/>
            <ac:spMk id="12" creationId="{EDC50D62-64F0-30B6-90A3-80FEFE0CCE91}"/>
          </ac:spMkLst>
        </pc:spChg>
        <pc:spChg chg="mod">
          <ac:chgData name="Ellie Story" userId="S::ellie.story@nottscc.gov.uk::926c9a5b-2770-4d9e-9785-fe5009d888d5" providerId="AD" clId="Web-{BC34760B-44CA-9C22-83D5-0E04C49F5CFD}" dt="2025-04-15T12:50:39.523" v="110"/>
          <ac:spMkLst>
            <pc:docMk/>
            <pc:sldMk cId="233643652" sldId="257"/>
            <ac:spMk id="15" creationId="{3C3E638B-39AA-CD04-F5F2-5617CEAD0868}"/>
          </ac:spMkLst>
        </pc:spChg>
        <pc:spChg chg="mod">
          <ac:chgData name="Ellie Story" userId="S::ellie.story@nottscc.gov.uk::926c9a5b-2770-4d9e-9785-fe5009d888d5" providerId="AD" clId="Web-{BC34760B-44CA-9C22-83D5-0E04C49F5CFD}" dt="2025-04-15T12:48:48.670" v="58" actId="20577"/>
          <ac:spMkLst>
            <pc:docMk/>
            <pc:sldMk cId="233643652" sldId="257"/>
            <ac:spMk id="17" creationId="{74CA3144-1EA5-44E2-C966-51D6DB7233D7}"/>
          </ac:spMkLst>
        </pc:spChg>
        <pc:spChg chg="mod">
          <ac:chgData name="Ellie Story" userId="S::ellie.story@nottscc.gov.uk::926c9a5b-2770-4d9e-9785-fe5009d888d5" providerId="AD" clId="Web-{BC34760B-44CA-9C22-83D5-0E04C49F5CFD}" dt="2025-04-15T12:50:12.380" v="104" actId="20577"/>
          <ac:spMkLst>
            <pc:docMk/>
            <pc:sldMk cId="233643652" sldId="257"/>
            <ac:spMk id="1045" creationId="{68EBC5C1-5863-379D-D227-FEDAEF15837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2846B-8EA0-74AB-431D-6C7F5C0150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5A164A-7F6B-4004-3F61-FC407735E6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AB0B10-B07C-0FFB-DBD1-BD68D181E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9A0E2-BD78-4550-8692-9E0717A54ADB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850361-3AFE-30E5-ABE2-30DC10D65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6DC9F8-7529-2AC2-B9EC-04C3940FB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A3926-C7D0-457F-97C3-0C4AE71380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9884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C0AFB-57D4-18E2-2EDA-74A842D513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D741FC-FAD6-E788-745B-AD56F6ADAF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4A0095-0E87-18ED-5BE8-3C687F3C5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9A0E2-BD78-4550-8692-9E0717A54ADB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D4B0F9-9FD2-09F0-76F3-F8F617149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752FE6-7623-C069-68D2-0C2D40F17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A3926-C7D0-457F-97C3-0C4AE71380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8344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7BD99A-9F0D-70A8-F8F6-6912E50502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6EA842-12A2-F238-0B59-86BF3371B4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D675B1-2265-337E-9F8F-DF77DC4AD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9A0E2-BD78-4550-8692-9E0717A54ADB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91D938-32CB-963E-0118-E196F8960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0DD403-FCC3-6DC4-AD13-4160A72DD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A3926-C7D0-457F-97C3-0C4AE71380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3889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ECEE8-EA8E-3006-CAD0-5988566F8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B7140A-F584-2A1E-B99F-0BD1A8F40A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E492A-3D85-50B7-0AE0-733B3EFB4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9A0E2-BD78-4550-8692-9E0717A54ADB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EBAD8C-0718-B070-FC68-77B4D33CE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C5A6D0-6706-1788-37AC-39531E950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A3926-C7D0-457F-97C3-0C4AE71380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9222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1F28E-87A5-284C-3C71-DB673CE80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03DBDE-643B-4D58-9140-DA3B2F9F3E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B915B2-223C-EF90-90E9-B5B6125FE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9A0E2-BD78-4550-8692-9E0717A54ADB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0C1436-F606-4042-5643-79919EEB1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F6DD4C-6273-5799-A92F-26A4ACF11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A3926-C7D0-457F-97C3-0C4AE71380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4203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419B3-E520-6849-52CE-A11E096F7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EC4BA1-6569-C360-6108-2731CA7B90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7E7235-E3F2-AADA-2C37-8A644AA434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4F9FE2-C47C-544B-8983-95DC16779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9A0E2-BD78-4550-8692-9E0717A54ADB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AB3832-7223-0328-792D-7FF2794E6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455E3D-D219-2919-538D-F9F878608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A3926-C7D0-457F-97C3-0C4AE71380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7563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75DE0-B13E-0511-7459-03AD84546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48ECA8-8C3D-725F-D0E8-7A38B53478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C8B990-7D64-8FCE-6EC8-0A78BD2CA6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AB426B-7CAC-4C3F-2419-1F3726B29A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200666-4642-682C-6464-D5B30A1F63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A28B49-44BB-2DFF-394B-EBEAF6659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9A0E2-BD78-4550-8692-9E0717A54ADB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445354-AC88-0707-8A3C-BB237280D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3A1E50-5A66-541B-CB19-AD876BF6D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A3926-C7D0-457F-97C3-0C4AE71380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3779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01497-6E1C-1BE0-4327-9C34B67A0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2D77F5-0884-7E90-42E3-CD590BA24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9A0E2-BD78-4550-8692-9E0717A54ADB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B2FB92-47B4-5779-32CF-B90BCB217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E4DDC3-61D3-B570-3D6A-A2C96BDF9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A3926-C7D0-457F-97C3-0C4AE71380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83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B831FE-A69B-6AFB-0F37-9B4CF820B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9A0E2-BD78-4550-8692-9E0717A54ADB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C4F194-B68E-5081-355F-217AF7FC7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8CC54C-D587-0B8C-59CE-2540FEB64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A3926-C7D0-457F-97C3-0C4AE71380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901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D01B4-A2D9-5187-C9E7-9FA11CB4B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11E419-4CD4-B380-81A3-5490C89496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ECCED0-A7BF-B5FB-29EE-0120B4B8E1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968041-7777-B3BB-DC4D-53EE45158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9A0E2-BD78-4550-8692-9E0717A54ADB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E2BA33-CE90-B30C-96E5-D26CF96F9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64AD2D-F60C-99E1-92FD-197E071D0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A3926-C7D0-457F-97C3-0C4AE71380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0897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716FB-3693-057D-43F4-499127E49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47E972-6E15-DD08-A7DA-C64E9931ED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86C8B9-5D9A-DA43-4C17-A2DA749EDC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D78C47-AAA2-8C55-FB96-7B199060C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9A0E2-BD78-4550-8692-9E0717A54ADB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783369-0F3C-1F7E-5E32-27BA1A471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97B49C-0F71-37DF-5237-AA8EEC19C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A3926-C7D0-457F-97C3-0C4AE71380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91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E0455FF-7FB9-72EE-C516-514F55F07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CB399E-D092-5EE2-0862-D1398B7713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3BD944-4090-FF43-54D6-6CCA0A0762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19A0E2-BD78-4550-8692-9E0717A54ADB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5271FD-B4FA-FF80-AF22-C696CC71C0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C11671-FC65-47D0-667C-8CADFA79CA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2A3926-C7D0-457F-97C3-0C4AE71380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176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image" Target="../media/image1.png"/><Relationship Id="rId7" Type="http://schemas.openxmlformats.org/officeDocument/2006/relationships/hyperlink" Target="https://www.fsrh.org/Public/Public/Education-and-Training/letter-of-competence-subdermal-implants-loc-sdi.aspx?hkey=5f9ad642-f22e-495a-be90-ad235cf3bb9a" TargetMode="External"/><Relationship Id="rId2" Type="http://schemas.openxmlformats.org/officeDocument/2006/relationships/hyperlink" Target="mailto:nuhnt.shs.training@nhs.net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fsrh.org/Public/Public/Education-and-Training/letter-of-competence-intrauterine-techniques-loc-iut.aspx?hkey=e6ab745a-ac89-4e89-90b9-d083053f0569" TargetMode="External"/><Relationship Id="rId5" Type="http://schemas.openxmlformats.org/officeDocument/2006/relationships/hyperlink" Target="mailto:sexualhealth@nottinghamcity.gov.uk" TargetMode="External"/><Relationship Id="rId4" Type="http://schemas.openxmlformats.org/officeDocument/2006/relationships/hyperlink" Target="mailto:sexualhealth.ncc@nottscc.gov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98EA7CDA-C603-DF79-E810-24B9AB4B1E64}"/>
              </a:ext>
            </a:extLst>
          </p:cNvPr>
          <p:cNvSpPr/>
          <p:nvPr/>
        </p:nvSpPr>
        <p:spPr>
          <a:xfrm>
            <a:off x="8065320" y="2032565"/>
            <a:ext cx="3932448" cy="380964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4422787-D06E-B7EC-A261-FCE587C16EA6}"/>
              </a:ext>
            </a:extLst>
          </p:cNvPr>
          <p:cNvSpPr/>
          <p:nvPr/>
        </p:nvSpPr>
        <p:spPr>
          <a:xfrm>
            <a:off x="4072539" y="2043794"/>
            <a:ext cx="3932448" cy="380964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B2F941F-4F43-B6D0-7F4E-021204EA5121}"/>
              </a:ext>
            </a:extLst>
          </p:cNvPr>
          <p:cNvSpPr/>
          <p:nvPr/>
        </p:nvSpPr>
        <p:spPr>
          <a:xfrm>
            <a:off x="177217" y="2032564"/>
            <a:ext cx="3797466" cy="380964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910DF36-C95E-3E2F-23E1-AC533AEA154B}"/>
              </a:ext>
            </a:extLst>
          </p:cNvPr>
          <p:cNvSpPr/>
          <p:nvPr/>
        </p:nvSpPr>
        <p:spPr>
          <a:xfrm>
            <a:off x="445933" y="2184526"/>
            <a:ext cx="1649504" cy="57310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Trainees are required to complete module 14 </a:t>
            </a:r>
          </a:p>
          <a:p>
            <a:pPr algn="ctr"/>
            <a:r>
              <a:rPr lang="en-GB" sz="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of the e-learning for health </a:t>
            </a:r>
            <a:endParaRPr lang="en-GB" sz="800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DCD6BA3A-A564-7152-BD8B-79F6D9E9A550}"/>
              </a:ext>
            </a:extLst>
          </p:cNvPr>
          <p:cNvSpPr/>
          <p:nvPr/>
        </p:nvSpPr>
        <p:spPr>
          <a:xfrm>
            <a:off x="379534" y="3019172"/>
            <a:ext cx="1770326" cy="117024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8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Training</a:t>
            </a:r>
            <a:r>
              <a:rPr lang="en-GB" sz="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pPr algn="ctr"/>
            <a:r>
              <a:rPr lang="en-GB" sz="800" dirty="0">
                <a:solidFill>
                  <a:srgbClr val="000000"/>
                </a:solidFill>
                <a:latin typeface="Arial" panose="020B0604020202020204" pitchFamily="34" charset="0"/>
              </a:rPr>
              <a:t>T</a:t>
            </a:r>
            <a:r>
              <a:rPr lang="en-GB" sz="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rainees attend the Sexual Health Service Nottingham and Nottinghamshire, where they will learn the practical skills. </a:t>
            </a:r>
          </a:p>
          <a:p>
            <a:pPr algn="ctr"/>
            <a:r>
              <a:rPr lang="en-GB" sz="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Training is booked via </a:t>
            </a:r>
            <a:r>
              <a:rPr lang="en-GB" sz="8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2"/>
              </a:rPr>
              <a:t>nuhnt.shs.training@nhs.net</a:t>
            </a:r>
            <a:endParaRPr lang="en-GB" sz="800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B148BE99-4E7E-456D-085C-A2435C3C2951}"/>
              </a:ext>
            </a:extLst>
          </p:cNvPr>
          <p:cNvSpPr/>
          <p:nvPr/>
        </p:nvSpPr>
        <p:spPr>
          <a:xfrm>
            <a:off x="457562" y="4428746"/>
            <a:ext cx="1624075" cy="63923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Letter of Competence - Sub-Dermal Implants Insertion and Removal (LoC SDI-IR) </a:t>
            </a:r>
            <a:endParaRPr lang="en-GB" sz="800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5FCE9141-14B6-4CA8-F933-00C9C1CCD9CE}"/>
              </a:ext>
            </a:extLst>
          </p:cNvPr>
          <p:cNvSpPr/>
          <p:nvPr/>
        </p:nvSpPr>
        <p:spPr>
          <a:xfrm>
            <a:off x="10014958" y="2177559"/>
            <a:ext cx="1754308" cy="54022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Trainees are required to complete module 15 </a:t>
            </a:r>
          </a:p>
          <a:p>
            <a:pPr algn="ctr"/>
            <a:r>
              <a:rPr lang="en-GB" sz="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of the e-learning for health </a:t>
            </a:r>
            <a:endParaRPr lang="en-GB" sz="800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FC244586-F70B-E9FD-BEF3-EB24DC0D20CE}"/>
              </a:ext>
            </a:extLst>
          </p:cNvPr>
          <p:cNvSpPr/>
          <p:nvPr/>
        </p:nvSpPr>
        <p:spPr>
          <a:xfrm>
            <a:off x="10014958" y="3019172"/>
            <a:ext cx="1754307" cy="123214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8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Training</a:t>
            </a:r>
            <a:r>
              <a:rPr lang="en-GB" sz="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pPr algn="ctr"/>
            <a:r>
              <a:rPr lang="en-GB" sz="800" dirty="0">
                <a:solidFill>
                  <a:srgbClr val="000000"/>
                </a:solidFill>
                <a:latin typeface="Arial" panose="020B0604020202020204" pitchFamily="34" charset="0"/>
              </a:rPr>
              <a:t>T</a:t>
            </a:r>
            <a:r>
              <a:rPr lang="en-GB" sz="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rainees attend the Sexual Health Service Nottingham and Nottinghamshire, where they will learn the practical skills. </a:t>
            </a:r>
          </a:p>
          <a:p>
            <a:pPr algn="ctr"/>
            <a:r>
              <a:rPr lang="en-GB" sz="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Training is booked via </a:t>
            </a:r>
            <a:r>
              <a:rPr lang="en-GB" sz="8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2"/>
              </a:rPr>
              <a:t>nuhnt.shs.training@nhs.net</a:t>
            </a:r>
            <a:endParaRPr lang="en-GB" sz="800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0646A716-56B8-6D7F-9DE6-48A4CACB7CC6}"/>
              </a:ext>
            </a:extLst>
          </p:cNvPr>
          <p:cNvSpPr/>
          <p:nvPr/>
        </p:nvSpPr>
        <p:spPr>
          <a:xfrm>
            <a:off x="10014957" y="4440142"/>
            <a:ext cx="1754307" cy="63923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Letter of Competence </a:t>
            </a:r>
          </a:p>
          <a:p>
            <a:pPr algn="ctr"/>
            <a:r>
              <a:rPr lang="en-GB" sz="800" b="0" i="0" u="none" strike="noStrike" baseline="0" dirty="0">
                <a:latin typeface="Arial" panose="020B0604020202020204" pitchFamily="34" charset="0"/>
              </a:rPr>
              <a:t>LoC IUT</a:t>
            </a:r>
          </a:p>
          <a:p>
            <a:pPr algn="ctr"/>
            <a:r>
              <a:rPr lang="en-GB" sz="800" b="0" i="0" u="none" strike="noStrike" baseline="0" dirty="0">
                <a:latin typeface="Arial" panose="020B0604020202020204" pitchFamily="34" charset="0"/>
              </a:rPr>
              <a:t>(Intrauterine Contraception)</a:t>
            </a:r>
            <a:endParaRPr lang="en-GB" sz="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52BA07A-3744-E996-419C-83CB4D698254}"/>
              </a:ext>
            </a:extLst>
          </p:cNvPr>
          <p:cNvSpPr txBox="1"/>
          <p:nvPr/>
        </p:nvSpPr>
        <p:spPr>
          <a:xfrm>
            <a:off x="2368947" y="115579"/>
            <a:ext cx="5841880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b="1" dirty="0">
                <a:latin typeface="Arial"/>
                <a:cs typeface="Arial"/>
              </a:rPr>
              <a:t>LARC Training Pathway and Available Support </a:t>
            </a:r>
          </a:p>
        </p:txBody>
      </p:sp>
      <p:pic>
        <p:nvPicPr>
          <p:cNvPr id="1026" name="Picture 2" descr="About the Council as an employer | Nottinghamshire County Council">
            <a:extLst>
              <a:ext uri="{FF2B5EF4-FFF2-40B4-BE49-F238E27FC236}">
                <a16:creationId xmlns:a16="http://schemas.microsoft.com/office/drawing/2014/main" id="{A7A9D3B2-CD1F-ABA7-411D-523825FE57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16" y="117902"/>
            <a:ext cx="2064121" cy="354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434623F0-733E-E92A-F06C-27EA4B28592D}"/>
              </a:ext>
            </a:extLst>
          </p:cNvPr>
          <p:cNvSpPr/>
          <p:nvPr/>
        </p:nvSpPr>
        <p:spPr>
          <a:xfrm>
            <a:off x="5099034" y="3724154"/>
            <a:ext cx="1858949" cy="54566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800" b="0" i="0" u="none" strike="noStrike" baseline="0" dirty="0">
                <a:latin typeface="Arial" panose="020B0604020202020204" pitchFamily="34" charset="0"/>
              </a:rPr>
              <a:t>Online Theory Assessment</a:t>
            </a:r>
          </a:p>
          <a:p>
            <a:pPr algn="ctr"/>
            <a:r>
              <a:rPr lang="en-GB" sz="800" b="0" i="0" u="none" strike="noStrike" baseline="0" dirty="0">
                <a:latin typeface="Arial" panose="020B0604020202020204" pitchFamily="34" charset="0"/>
              </a:rPr>
              <a:t>(OTA)  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74CA3144-1EA5-44E2-C966-51D6DB7233D7}"/>
              </a:ext>
            </a:extLst>
          </p:cNvPr>
          <p:cNvSpPr/>
          <p:nvPr/>
        </p:nvSpPr>
        <p:spPr>
          <a:xfrm>
            <a:off x="8659346" y="148233"/>
            <a:ext cx="3338422" cy="89047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b="1" i="0" u="none" strike="noStrike" baseline="0" dirty="0">
                <a:latin typeface="Arial"/>
                <a:cs typeface="Arial"/>
              </a:rPr>
              <a:t>General requirements</a:t>
            </a:r>
            <a:r>
              <a:rPr lang="en-GB" sz="900" b="1" dirty="0">
                <a:solidFill>
                  <a:srgbClr val="000000"/>
                </a:solidFill>
                <a:effectLst/>
                <a:latin typeface="Arial"/>
                <a:ea typeface="Times New Roman" panose="02020603050405020304" pitchFamily="18" charset="0"/>
                <a:cs typeface="Arial"/>
              </a:rPr>
              <a:t> </a:t>
            </a:r>
            <a:endParaRPr lang="en-US" dirty="0">
              <a:latin typeface="Arial"/>
              <a:cs typeface="Arial"/>
            </a:endParaRPr>
          </a:p>
          <a:p>
            <a:pPr lvl="0" algn="ctr"/>
            <a:r>
              <a:rPr lang="en-GB" sz="9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GMC/NMC registration (or equivalent for other clinical roles)</a:t>
            </a:r>
            <a:endParaRPr lang="en-GB" sz="9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algn="ctr"/>
            <a:r>
              <a:rPr lang="en-GB" sz="9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 competent in consultation skills.</a:t>
            </a:r>
            <a:endParaRPr lang="en-GB" sz="9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900" dirty="0">
                <a:solidFill>
                  <a:srgbClr val="000000"/>
                </a:solidFill>
                <a:effectLst/>
                <a:latin typeface="Arial"/>
                <a:ea typeface="Times New Roman" panose="02020603050405020304" pitchFamily="18" charset="0"/>
                <a:cs typeface="Arial"/>
              </a:rPr>
              <a:t>Be up to date with Levels 1-3 safeguarding children and young people </a:t>
            </a:r>
            <a:r>
              <a:rPr lang="en-GB" sz="90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</a:rPr>
              <a:t> and adults and</a:t>
            </a:r>
            <a:r>
              <a:rPr lang="en-GB" sz="900" dirty="0">
                <a:solidFill>
                  <a:srgbClr val="000000"/>
                </a:solidFill>
                <a:effectLst/>
                <a:latin typeface="Arial"/>
                <a:ea typeface="Times New Roman" panose="02020603050405020304" pitchFamily="18" charset="0"/>
                <a:cs typeface="Arial"/>
              </a:rPr>
              <a:t> ensure that Level 3 is maintained throughout training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57887F51-E8E8-1FF6-59CC-62CC692E2F85}"/>
              </a:ext>
            </a:extLst>
          </p:cNvPr>
          <p:cNvSpPr/>
          <p:nvPr/>
        </p:nvSpPr>
        <p:spPr>
          <a:xfrm>
            <a:off x="5110227" y="2965168"/>
            <a:ext cx="1836564" cy="54566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800" dirty="0">
                <a:latin typeface="Arial" panose="020B0604020202020204" pitchFamily="34" charset="0"/>
              </a:rPr>
              <a:t>I</a:t>
            </a:r>
            <a:r>
              <a:rPr lang="en-GB" sz="800" b="0" i="0" u="none" strike="noStrike" baseline="0" dirty="0">
                <a:latin typeface="Arial" panose="020B0604020202020204" pitchFamily="34" charset="0"/>
              </a:rPr>
              <a:t>ndividuals who do not have the </a:t>
            </a:r>
            <a:r>
              <a:rPr lang="en-GB" sz="800" dirty="0">
                <a:latin typeface="Arial" panose="020B0604020202020204" pitchFamily="34" charset="0"/>
              </a:rPr>
              <a:t>Diploma are required to take the Online Theory Assessment</a:t>
            </a:r>
            <a:endParaRPr lang="en-GB" sz="8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911CCB2B-9DB3-20DA-CDC7-3F5459D6FF2C}"/>
              </a:ext>
            </a:extLst>
          </p:cNvPr>
          <p:cNvSpPr/>
          <p:nvPr/>
        </p:nvSpPr>
        <p:spPr>
          <a:xfrm>
            <a:off x="4319560" y="5088938"/>
            <a:ext cx="3489121" cy="66703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800" b="0" i="0" u="none" strike="noStrike" baseline="0" dirty="0">
                <a:latin typeface="Arial" panose="020B0604020202020204" pitchFamily="34" charset="0"/>
              </a:rPr>
              <a:t>The OTA (Online Theory Assessment) costs £85 per attempt</a:t>
            </a:r>
          </a:p>
          <a:p>
            <a:pPr algn="ctr"/>
            <a:r>
              <a:rPr lang="en-GB" sz="800" b="0" i="0" u="none" strike="noStrike" baseline="0" dirty="0">
                <a:latin typeface="Arial" panose="020B0604020202020204" pitchFamily="34" charset="0"/>
              </a:rPr>
              <a:t>.</a:t>
            </a:r>
          </a:p>
          <a:p>
            <a:pPr algn="ctr"/>
            <a:r>
              <a:rPr lang="en-GB" sz="800" b="0" i="0" u="none" strike="noStrike" baseline="0" dirty="0">
                <a:latin typeface="Arial" panose="020B0604020202020204" pitchFamily="34" charset="0"/>
              </a:rPr>
              <a:t>The cost of </a:t>
            </a:r>
            <a:r>
              <a:rPr lang="en-GB" sz="800" dirty="0">
                <a:latin typeface="Arial" panose="020B0604020202020204" pitchFamily="34" charset="0"/>
              </a:rPr>
              <a:t>FSRH membership</a:t>
            </a:r>
            <a:r>
              <a:rPr lang="en-GB" sz="800" b="0" i="0" u="none" strike="noStrike" baseline="0" dirty="0">
                <a:latin typeface="Arial" panose="020B0604020202020204" pitchFamily="34" charset="0"/>
              </a:rPr>
              <a:t> will be the responsibility of the individual, practice or the Primary Care Network</a:t>
            </a:r>
            <a:endParaRPr lang="en-GB" sz="800" dirty="0"/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99284912-B4C5-A3AE-895C-B12E93EB8A7E}"/>
              </a:ext>
            </a:extLst>
          </p:cNvPr>
          <p:cNvSpPr/>
          <p:nvPr/>
        </p:nvSpPr>
        <p:spPr>
          <a:xfrm>
            <a:off x="2176475" y="4514762"/>
            <a:ext cx="1649504" cy="56833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The cost of the LoC </a:t>
            </a:r>
          </a:p>
          <a:p>
            <a:pPr algn="ctr"/>
            <a:r>
              <a:rPr lang="en-GB" sz="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(£</a:t>
            </a:r>
            <a:r>
              <a:rPr lang="en-GB" sz="800" dirty="0">
                <a:solidFill>
                  <a:srgbClr val="000000"/>
                </a:solidFill>
                <a:latin typeface="Arial" panose="020B0604020202020204" pitchFamily="34" charset="0"/>
              </a:rPr>
              <a:t>115</a:t>
            </a:r>
            <a:r>
              <a:rPr lang="en-GB" sz="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to members) is the responsibility of the individual/practice /networ</a:t>
            </a:r>
            <a:r>
              <a:rPr lang="en-GB" sz="800" dirty="0">
                <a:solidFill>
                  <a:srgbClr val="000000"/>
                </a:solidFill>
                <a:latin typeface="Arial" panose="020B0604020202020204" pitchFamily="34" charset="0"/>
              </a:rPr>
              <a:t>k</a:t>
            </a:r>
            <a:endParaRPr lang="en-GB" sz="800" dirty="0"/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99F5CA1A-B5A7-169C-98E2-641200DEDB11}"/>
              </a:ext>
            </a:extLst>
          </p:cNvPr>
          <p:cNvSpPr/>
          <p:nvPr/>
        </p:nvSpPr>
        <p:spPr>
          <a:xfrm>
            <a:off x="8260474" y="4553902"/>
            <a:ext cx="1649504" cy="57046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The cost of the LoC </a:t>
            </a:r>
          </a:p>
          <a:p>
            <a:pPr algn="ctr"/>
            <a:r>
              <a:rPr lang="en-GB" sz="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(£</a:t>
            </a:r>
            <a:r>
              <a:rPr lang="en-GB" sz="800" dirty="0">
                <a:solidFill>
                  <a:srgbClr val="000000"/>
                </a:solidFill>
                <a:latin typeface="Arial" panose="020B0604020202020204" pitchFamily="34" charset="0"/>
              </a:rPr>
              <a:t>115</a:t>
            </a:r>
            <a:r>
              <a:rPr lang="en-GB" sz="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to members) is the responsibility of the individual/practice /networ</a:t>
            </a:r>
            <a:r>
              <a:rPr lang="en-GB" sz="800" dirty="0">
                <a:solidFill>
                  <a:srgbClr val="000000"/>
                </a:solidFill>
                <a:latin typeface="Arial" panose="020B0604020202020204" pitchFamily="34" charset="0"/>
              </a:rPr>
              <a:t>k</a:t>
            </a:r>
            <a:endParaRPr lang="en-GB" sz="800" dirty="0"/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CC3AEEA3-67AB-F846-01F1-1DC7CAFC6179}"/>
              </a:ext>
            </a:extLst>
          </p:cNvPr>
          <p:cNvSpPr/>
          <p:nvPr/>
        </p:nvSpPr>
        <p:spPr>
          <a:xfrm>
            <a:off x="1315270" y="1398363"/>
            <a:ext cx="1304362" cy="32405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i="0" u="none" strike="noStrike" baseline="0" dirty="0">
                <a:latin typeface="Arial" panose="020B0604020202020204" pitchFamily="34" charset="0"/>
              </a:rPr>
              <a:t>Implant</a:t>
            </a:r>
            <a:r>
              <a:rPr lang="en-GB" sz="800" b="1" i="0" u="none" strike="noStrike" baseline="0" dirty="0">
                <a:latin typeface="Arial" panose="020B0604020202020204" pitchFamily="34" charset="0"/>
              </a:rPr>
              <a:t> </a:t>
            </a:r>
            <a:endParaRPr lang="en-GB" sz="800" b="1" dirty="0"/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DBBE12BF-1F43-00CB-D4BB-5F7F68324A2B}"/>
              </a:ext>
            </a:extLst>
          </p:cNvPr>
          <p:cNvSpPr/>
          <p:nvPr/>
        </p:nvSpPr>
        <p:spPr>
          <a:xfrm>
            <a:off x="4586496" y="1546028"/>
            <a:ext cx="2895600" cy="32405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i="0" u="none" strike="noStrike" baseline="0" dirty="0">
                <a:latin typeface="Arial" panose="020B0604020202020204" pitchFamily="34" charset="0"/>
              </a:rPr>
              <a:t>Both Implant and Coil </a:t>
            </a:r>
            <a:r>
              <a:rPr lang="en-GB" sz="800" b="1" i="0" u="none" strike="noStrike" baseline="0" dirty="0">
                <a:latin typeface="Arial" panose="020B0604020202020204" pitchFamily="34" charset="0"/>
              </a:rPr>
              <a:t> </a:t>
            </a:r>
            <a:endParaRPr lang="en-GB" sz="800" b="1" dirty="0"/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80A1623D-802A-4975-97DC-9DAAEFAE3457}"/>
              </a:ext>
            </a:extLst>
          </p:cNvPr>
          <p:cNvSpPr/>
          <p:nvPr/>
        </p:nvSpPr>
        <p:spPr>
          <a:xfrm>
            <a:off x="9448961" y="1410037"/>
            <a:ext cx="1304362" cy="31238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i="0" u="none" strike="noStrike" baseline="0" dirty="0">
                <a:latin typeface="Arial" panose="020B0604020202020204" pitchFamily="34" charset="0"/>
              </a:rPr>
              <a:t>Coil </a:t>
            </a:r>
            <a:r>
              <a:rPr lang="en-GB" sz="800" b="1" i="0" u="none" strike="noStrike" baseline="0" dirty="0">
                <a:latin typeface="Arial" panose="020B0604020202020204" pitchFamily="34" charset="0"/>
              </a:rPr>
              <a:t> </a:t>
            </a:r>
            <a:endParaRPr lang="en-GB" sz="800" b="1" dirty="0"/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51FE3E39-7945-4D74-0782-6A157FED8399}"/>
              </a:ext>
            </a:extLst>
          </p:cNvPr>
          <p:cNvSpPr/>
          <p:nvPr/>
        </p:nvSpPr>
        <p:spPr>
          <a:xfrm>
            <a:off x="2262520" y="555497"/>
            <a:ext cx="2725670" cy="52910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50" b="0" i="0" u="none" strike="noStrike" baseline="0" dirty="0">
                <a:latin typeface="Arial"/>
                <a:cs typeface="Arial"/>
              </a:rPr>
              <a:t>Contact</a:t>
            </a:r>
            <a:r>
              <a:rPr lang="en-GB" sz="1050" b="0" i="0" u="none" strike="noStrike" baseline="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GB" sz="1050" dirty="0">
                <a:solidFill>
                  <a:srgbClr val="000000"/>
                </a:solidFill>
                <a:latin typeface="Arial"/>
                <a:cs typeface="Arial"/>
              </a:rPr>
              <a:t> </a:t>
            </a:r>
            <a:r>
              <a:rPr lang="en-GB" sz="1050" u="sng" dirty="0">
                <a:solidFill>
                  <a:srgbClr val="000000"/>
                </a:solidFill>
                <a:effectLst/>
                <a:latin typeface="Arial"/>
                <a:ea typeface="Times New Roman" panose="02020603050405020304" pitchFamily="18" charset="0"/>
                <a:cs typeface="Arial"/>
                <a:hlinkClick r:id="rId2"/>
              </a:rPr>
              <a:t>nuhnt.shs.training@nhs.net</a:t>
            </a:r>
            <a:r>
              <a:rPr lang="en-GB" sz="1050" u="sng" dirty="0">
                <a:solidFill>
                  <a:srgbClr val="000000"/>
                </a:solidFill>
                <a:effectLst/>
                <a:latin typeface="Arial"/>
                <a:ea typeface="Times New Roman" panose="02020603050405020304" pitchFamily="18" charset="0"/>
                <a:cs typeface="Arial"/>
              </a:rPr>
              <a:t> </a:t>
            </a:r>
            <a:endParaRPr lang="en-GB" sz="900" dirty="0">
              <a:solidFill>
                <a:srgbClr val="000000"/>
              </a:solidFill>
              <a:latin typeface="Arial"/>
              <a:ea typeface="Times New Roman" panose="02020603050405020304" pitchFamily="18" charset="0"/>
              <a:cs typeface="Arial"/>
            </a:endParaRPr>
          </a:p>
          <a:p>
            <a:pPr algn="ctr"/>
            <a:r>
              <a:rPr lang="en-GB" sz="105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</a:rPr>
              <a:t>who</a:t>
            </a:r>
            <a:r>
              <a:rPr lang="en-GB" sz="1050" dirty="0">
                <a:solidFill>
                  <a:srgbClr val="000000"/>
                </a:solidFill>
                <a:effectLst/>
                <a:latin typeface="Arial"/>
                <a:ea typeface="Times New Roman" panose="02020603050405020304" pitchFamily="18" charset="0"/>
                <a:cs typeface="Arial"/>
              </a:rPr>
              <a:t> can </a:t>
            </a:r>
            <a:r>
              <a:rPr lang="en-GB" sz="105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</a:rPr>
              <a:t>offer guidance</a:t>
            </a:r>
            <a:r>
              <a:rPr lang="en-GB" sz="1050" dirty="0">
                <a:solidFill>
                  <a:srgbClr val="000000"/>
                </a:solidFill>
                <a:effectLst/>
                <a:latin typeface="Arial"/>
                <a:ea typeface="Times New Roman" panose="02020603050405020304" pitchFamily="18" charset="0"/>
                <a:cs typeface="Arial"/>
              </a:rPr>
              <a:t> and support</a:t>
            </a:r>
            <a:endParaRPr lang="en-GB" sz="900" dirty="0">
              <a:latin typeface="Arial"/>
              <a:cs typeface="Arial"/>
            </a:endParaRP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16FF4088-975D-76E8-F8C1-1B84220278CE}"/>
              </a:ext>
            </a:extLst>
          </p:cNvPr>
          <p:cNvSpPr/>
          <p:nvPr/>
        </p:nvSpPr>
        <p:spPr>
          <a:xfrm>
            <a:off x="5662716" y="572090"/>
            <a:ext cx="745256" cy="241548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b="1" i="0" u="none" strike="noStrike" baseline="0" dirty="0">
                <a:latin typeface="Arial" panose="020B0604020202020204" pitchFamily="34" charset="0"/>
              </a:rPr>
              <a:t>START</a:t>
            </a:r>
            <a:endParaRPr lang="en-GB" sz="1200" b="1" dirty="0"/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1A67B1F0-216F-8C42-BE23-67B8123F6B87}"/>
              </a:ext>
            </a:extLst>
          </p:cNvPr>
          <p:cNvCxnSpPr>
            <a:cxnSpLocks/>
          </p:cNvCxnSpPr>
          <p:nvPr/>
        </p:nvCxnSpPr>
        <p:spPr>
          <a:xfrm>
            <a:off x="6699017" y="2416911"/>
            <a:ext cx="329423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Connector: Elbow 51">
            <a:extLst>
              <a:ext uri="{FF2B5EF4-FFF2-40B4-BE49-F238E27FC236}">
                <a16:creationId xmlns:a16="http://schemas.microsoft.com/office/drawing/2014/main" id="{3536C96C-C714-8E9F-4391-E8D61AE30567}"/>
              </a:ext>
            </a:extLst>
          </p:cNvPr>
          <p:cNvCxnSpPr>
            <a:cxnSpLocks/>
          </p:cNvCxnSpPr>
          <p:nvPr/>
        </p:nvCxnSpPr>
        <p:spPr>
          <a:xfrm flipV="1">
            <a:off x="7053144" y="2597530"/>
            <a:ext cx="2916717" cy="140954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or: Elbow 55">
            <a:extLst>
              <a:ext uri="{FF2B5EF4-FFF2-40B4-BE49-F238E27FC236}">
                <a16:creationId xmlns:a16="http://schemas.microsoft.com/office/drawing/2014/main" id="{6F4C7EA0-CA4F-897F-577E-6A00B1AFC3C3}"/>
              </a:ext>
            </a:extLst>
          </p:cNvPr>
          <p:cNvCxnSpPr>
            <a:cxnSpLocks/>
          </p:cNvCxnSpPr>
          <p:nvPr/>
        </p:nvCxnSpPr>
        <p:spPr>
          <a:xfrm rot="10800000">
            <a:off x="2134084" y="2591174"/>
            <a:ext cx="2945445" cy="140581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8" name="Straight Arrow Connector 1027">
            <a:extLst>
              <a:ext uri="{FF2B5EF4-FFF2-40B4-BE49-F238E27FC236}">
                <a16:creationId xmlns:a16="http://schemas.microsoft.com/office/drawing/2014/main" id="{06EA82C2-BFF6-538C-5D8E-693F4A436601}"/>
              </a:ext>
            </a:extLst>
          </p:cNvPr>
          <p:cNvCxnSpPr>
            <a:cxnSpLocks/>
            <a:stCxn id="25" idx="2"/>
          </p:cNvCxnSpPr>
          <p:nvPr/>
        </p:nvCxnSpPr>
        <p:spPr>
          <a:xfrm>
            <a:off x="1967451" y="1722419"/>
            <a:ext cx="0" cy="47958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1" name="Straight Arrow Connector 1030">
            <a:extLst>
              <a:ext uri="{FF2B5EF4-FFF2-40B4-BE49-F238E27FC236}">
                <a16:creationId xmlns:a16="http://schemas.microsoft.com/office/drawing/2014/main" id="{12430C3D-2958-A360-6550-27EAE2500854}"/>
              </a:ext>
            </a:extLst>
          </p:cNvPr>
          <p:cNvCxnSpPr>
            <a:cxnSpLocks/>
            <a:stCxn id="31" idx="2"/>
            <a:endCxn id="26" idx="0"/>
          </p:cNvCxnSpPr>
          <p:nvPr/>
        </p:nvCxnSpPr>
        <p:spPr>
          <a:xfrm flipH="1">
            <a:off x="6034296" y="813638"/>
            <a:ext cx="1048" cy="73239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1" name="Straight Arrow Connector 1040">
            <a:extLst>
              <a:ext uri="{FF2B5EF4-FFF2-40B4-BE49-F238E27FC236}">
                <a16:creationId xmlns:a16="http://schemas.microsoft.com/office/drawing/2014/main" id="{E0014367-A3B8-F5B1-6FC0-8FA6F9BD9093}"/>
              </a:ext>
            </a:extLst>
          </p:cNvPr>
          <p:cNvCxnSpPr>
            <a:cxnSpLocks/>
            <a:stCxn id="26" idx="2"/>
            <a:endCxn id="3" idx="0"/>
          </p:cNvCxnSpPr>
          <p:nvPr/>
        </p:nvCxnSpPr>
        <p:spPr>
          <a:xfrm>
            <a:off x="6034296" y="1870084"/>
            <a:ext cx="4467" cy="1737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5" name="Rectangle 1044">
            <a:extLst>
              <a:ext uri="{FF2B5EF4-FFF2-40B4-BE49-F238E27FC236}">
                <a16:creationId xmlns:a16="http://schemas.microsoft.com/office/drawing/2014/main" id="{68EBC5C1-5863-379D-D227-FEDAEF158379}"/>
              </a:ext>
            </a:extLst>
          </p:cNvPr>
          <p:cNvSpPr/>
          <p:nvPr/>
        </p:nvSpPr>
        <p:spPr>
          <a:xfrm>
            <a:off x="194232" y="5909337"/>
            <a:ext cx="5834277" cy="88419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GB" sz="800" dirty="0">
                <a:latin typeface="Arial"/>
                <a:ea typeface="Calibri"/>
                <a:cs typeface="Arial"/>
              </a:rPr>
              <a:t>From April</a:t>
            </a:r>
            <a:r>
              <a:rPr lang="en-GB" sz="800" dirty="0">
                <a:effectLst/>
                <a:latin typeface="Arial"/>
                <a:ea typeface="Calibri"/>
                <a:cs typeface="Arial"/>
              </a:rPr>
              <a:t> 2025 to March 2028, </a:t>
            </a:r>
            <a:r>
              <a:rPr lang="en-GB" sz="800" dirty="0">
                <a:latin typeface="Arial"/>
                <a:ea typeface="Calibri"/>
                <a:cs typeface="Arial"/>
              </a:rPr>
              <a:t>Nottinghamshire County Council and Nottingham City Council</a:t>
            </a:r>
            <a:r>
              <a:rPr lang="en-GB" sz="800" dirty="0">
                <a:effectLst/>
                <a:latin typeface="Arial"/>
                <a:ea typeface="Calibri"/>
                <a:cs typeface="Arial"/>
              </a:rPr>
              <a:t> have agreed to pay up to 20 Providers per year for the LoC cost, one attempt at the Online Theory Assessment and first year of FSRH </a:t>
            </a:r>
            <a:r>
              <a:rPr lang="en-GB" sz="800" dirty="0">
                <a:effectLst/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membership for newly trained LARC fitters.</a:t>
            </a:r>
            <a:r>
              <a:rPr lang="en-GB" sz="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This funding is available for one practitioner per provider. </a:t>
            </a:r>
            <a:endParaRPr lang="en-GB" sz="800" dirty="0">
              <a:effectLst/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algn="just"/>
            <a:endParaRPr lang="en-GB" sz="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n-GB" sz="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Contact </a:t>
            </a:r>
            <a:r>
              <a:rPr lang="en-GB" sz="800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hlinkClick r:id="rId4"/>
              </a:rPr>
              <a:t>sexualhealth.ncc@nottscc.gov.uk</a:t>
            </a:r>
            <a:r>
              <a:rPr lang="en-GB" sz="800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(County) or</a:t>
            </a:r>
            <a:r>
              <a:rPr lang="en-GB" sz="8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Aptos" panose="020F0502020204030204"/>
                <a:cs typeface="Arial" panose="020B0604020202020204" pitchFamily="34" charset="0"/>
                <a:hlinkClick r:id="rId5"/>
              </a:rPr>
              <a:t> </a:t>
            </a:r>
            <a:r>
              <a:rPr lang="en-GB" sz="8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Aptos" panose="020F0502020204030204"/>
                <a:cs typeface="Arial" panose="020B0604020202020204" pitchFamily="34" charset="0"/>
                <a:hlinkClick r:id="rId5"/>
              </a:rPr>
              <a:t>sexualhealth@nottinghamcity.gov.uk</a:t>
            </a:r>
            <a:r>
              <a:rPr lang="en-GB" sz="800" u="sng" dirty="0">
                <a:latin typeface="Arial" panose="020B0604020202020204" pitchFamily="34" charset="0"/>
                <a:ea typeface="Aptos" panose="020F0502020204030204"/>
                <a:cs typeface="Arial" panose="020B0604020202020204" pitchFamily="34" charset="0"/>
              </a:rPr>
              <a:t> </a:t>
            </a:r>
            <a:r>
              <a:rPr lang="en-GB" sz="800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(City) </a:t>
            </a:r>
            <a:r>
              <a:rPr lang="en-GB" sz="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for any funding queries </a:t>
            </a:r>
            <a:r>
              <a:rPr lang="en-GB" sz="800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and any other questions. </a:t>
            </a:r>
            <a:endParaRPr lang="en-GB" sz="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46" name="Rectangle 1045">
            <a:extLst>
              <a:ext uri="{FF2B5EF4-FFF2-40B4-BE49-F238E27FC236}">
                <a16:creationId xmlns:a16="http://schemas.microsoft.com/office/drawing/2014/main" id="{DFF4C1F5-6E26-20F0-CEA0-0CBEB7166610}"/>
              </a:ext>
            </a:extLst>
          </p:cNvPr>
          <p:cNvSpPr/>
          <p:nvPr/>
        </p:nvSpPr>
        <p:spPr>
          <a:xfrm>
            <a:off x="6163492" y="5909842"/>
            <a:ext cx="5834277" cy="8836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en-GB" sz="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</a:pPr>
            <a:r>
              <a:rPr lang="en-GB" sz="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 Nova" panose="020F0502020204030204"/>
                <a:cs typeface="Arial" panose="020B0604020202020204" pitchFamily="34" charset="0"/>
              </a:rPr>
              <a:t>This Commissioner contribution to training will only be available in the following circumstances: </a:t>
            </a:r>
            <a:endParaRPr lang="en-GB" sz="800" dirty="0">
              <a:effectLst/>
              <a:latin typeface="Arial" panose="020B0604020202020204" pitchFamily="34" charset="0"/>
              <a:ea typeface="Aptos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 Nova" panose="020F0502020204030204"/>
                <a:cs typeface="Arial" panose="020B0604020202020204" pitchFamily="34" charset="0"/>
              </a:rPr>
              <a:t>Where the GP practice is not currently offering any form of LARC but would like to do so;  </a:t>
            </a:r>
            <a:endParaRPr lang="en-GB" sz="800" dirty="0">
              <a:effectLst/>
              <a:latin typeface="Arial" panose="020B0604020202020204" pitchFamily="34" charset="0"/>
              <a:ea typeface="Aptos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 Nova" panose="020F0502020204030204"/>
                <a:cs typeface="Arial" panose="020B0604020202020204" pitchFamily="34" charset="0"/>
              </a:rPr>
              <a:t>Where the GP practice does offer LARC but would like to expand delivery via a nurse offer; </a:t>
            </a:r>
            <a:endParaRPr lang="en-GB" sz="800" dirty="0">
              <a:effectLst/>
              <a:latin typeface="Arial" panose="020B0604020202020204" pitchFamily="34" charset="0"/>
              <a:ea typeface="Aptos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 Nova" panose="020F0502020204030204"/>
                <a:cs typeface="Arial" panose="020B0604020202020204" pitchFamily="34" charset="0"/>
              </a:rPr>
              <a:t>Where the GP practice historically offered LARC but the fitter is no longer available e.g. retirement; </a:t>
            </a:r>
            <a:endParaRPr lang="en-GB" sz="800" dirty="0">
              <a:effectLst/>
              <a:latin typeface="Arial" panose="020B0604020202020204" pitchFamily="34" charset="0"/>
              <a:ea typeface="Aptos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 Nova" panose="020F0502020204030204"/>
                <a:cs typeface="Arial" panose="020B0604020202020204" pitchFamily="34" charset="0"/>
              </a:rPr>
              <a:t>Where the GP practice is in an area of high need (e.g. high terminations of pregnancy, low general LARC prescribing rates)</a:t>
            </a:r>
            <a:endParaRPr lang="en-GB" sz="800" dirty="0">
              <a:effectLst/>
              <a:latin typeface="Arial" panose="020B0604020202020204" pitchFamily="34" charset="0"/>
              <a:ea typeface="Aptos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n-GB" sz="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 Nova" panose="020F0502020204030204" pitchFamily="34" charset="0"/>
                <a:cs typeface="Arial" panose="020B0604020202020204" pitchFamily="34" charset="0"/>
              </a:rPr>
              <a:t> </a:t>
            </a:r>
            <a:endParaRPr lang="en-GB" sz="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89DE9399-6D8B-7E44-4945-F1D47F5EE7A7}"/>
              </a:ext>
            </a:extLst>
          </p:cNvPr>
          <p:cNvSpPr/>
          <p:nvPr/>
        </p:nvSpPr>
        <p:spPr>
          <a:xfrm>
            <a:off x="445933" y="5248398"/>
            <a:ext cx="1624074" cy="501695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Arial" panose="020B0604020202020204" pitchFamily="34" charset="0"/>
              </a:rPr>
              <a:t>Recertification of a LoC is required every 5 years</a:t>
            </a:r>
            <a:endParaRPr lang="en-GB" sz="800" dirty="0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5DB94DF7-2031-3CE9-34B5-FAC5E58F2C47}"/>
              </a:ext>
            </a:extLst>
          </p:cNvPr>
          <p:cNvSpPr/>
          <p:nvPr/>
        </p:nvSpPr>
        <p:spPr>
          <a:xfrm>
            <a:off x="10080073" y="5248398"/>
            <a:ext cx="1624074" cy="50169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Arial" panose="020B0604020202020204" pitchFamily="34" charset="0"/>
              </a:rPr>
              <a:t>Recertification of a LoC is required every 5 years</a:t>
            </a:r>
            <a:endParaRPr lang="en-GB" sz="800" dirty="0"/>
          </a:p>
        </p:txBody>
      </p:sp>
      <p:sp>
        <p:nvSpPr>
          <p:cNvPr id="1025" name="Rectangle: Rounded Corners 1024">
            <a:extLst>
              <a:ext uri="{FF2B5EF4-FFF2-40B4-BE49-F238E27FC236}">
                <a16:creationId xmlns:a16="http://schemas.microsoft.com/office/drawing/2014/main" id="{437C2412-016D-55C8-689F-CD6A8856E08D}"/>
              </a:ext>
            </a:extLst>
          </p:cNvPr>
          <p:cNvSpPr/>
          <p:nvPr/>
        </p:nvSpPr>
        <p:spPr>
          <a:xfrm>
            <a:off x="5101207" y="2202003"/>
            <a:ext cx="1836564" cy="57713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800" dirty="0">
                <a:latin typeface="Arial" panose="020B0604020202020204" pitchFamily="34" charset="0"/>
              </a:rPr>
              <a:t>Diploma </a:t>
            </a:r>
            <a:r>
              <a:rPr lang="en-GB" sz="800" b="0" i="0" u="none" strike="noStrike" baseline="0" dirty="0">
                <a:latin typeface="Arial" panose="020B0604020202020204" pitchFamily="34" charset="0"/>
              </a:rPr>
              <a:t>of the Faculty of</a:t>
            </a:r>
          </a:p>
          <a:p>
            <a:pPr algn="ctr"/>
            <a:r>
              <a:rPr lang="en-GB" sz="800" b="0" i="0" u="none" strike="noStrike" baseline="0" dirty="0">
                <a:latin typeface="Arial" panose="020B0604020202020204" pitchFamily="34" charset="0"/>
              </a:rPr>
              <a:t>Sexual and Reproductive</a:t>
            </a:r>
          </a:p>
          <a:p>
            <a:pPr algn="ctr"/>
            <a:r>
              <a:rPr lang="en-GB" sz="800" b="0" i="0" u="none" strike="noStrike" baseline="0" dirty="0">
                <a:latin typeface="Arial" panose="020B0604020202020204" pitchFamily="34" charset="0"/>
              </a:rPr>
              <a:t>Healthcare (FSRH)</a:t>
            </a:r>
            <a:endParaRPr lang="en-GB" sz="800" dirty="0"/>
          </a:p>
        </p:txBody>
      </p:sp>
      <p:cxnSp>
        <p:nvCxnSpPr>
          <p:cNvPr id="1027" name="Straight Arrow Connector 1026">
            <a:extLst>
              <a:ext uri="{FF2B5EF4-FFF2-40B4-BE49-F238E27FC236}">
                <a16:creationId xmlns:a16="http://schemas.microsoft.com/office/drawing/2014/main" id="{BD445FF1-6799-0219-97B9-A6C3E95788D8}"/>
              </a:ext>
            </a:extLst>
          </p:cNvPr>
          <p:cNvCxnSpPr>
            <a:cxnSpLocks/>
            <a:endCxn id="18" idx="0"/>
          </p:cNvCxnSpPr>
          <p:nvPr/>
        </p:nvCxnSpPr>
        <p:spPr>
          <a:xfrm flipH="1">
            <a:off x="6028509" y="2779137"/>
            <a:ext cx="6835" cy="1860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35" name="Rectangle: Rounded Corners 1034">
            <a:extLst>
              <a:ext uri="{FF2B5EF4-FFF2-40B4-BE49-F238E27FC236}">
                <a16:creationId xmlns:a16="http://schemas.microsoft.com/office/drawing/2014/main" id="{BBE372D0-129D-C1F6-AB58-4D61DB906E04}"/>
              </a:ext>
            </a:extLst>
          </p:cNvPr>
          <p:cNvSpPr/>
          <p:nvPr/>
        </p:nvSpPr>
        <p:spPr>
          <a:xfrm>
            <a:off x="4586496" y="4538198"/>
            <a:ext cx="2895600" cy="43492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800" b="0" i="0" u="none" strike="noStrike" baseline="0" dirty="0">
                <a:latin typeface="Arial" panose="020B0604020202020204" pitchFamily="34" charset="0"/>
              </a:rPr>
              <a:t>On completion of the OTA </a:t>
            </a:r>
          </a:p>
          <a:p>
            <a:pPr algn="ctr"/>
            <a:r>
              <a:rPr lang="en-GB" sz="800" b="0" i="0" u="none" strike="noStrike" baseline="0" dirty="0">
                <a:latin typeface="Arial" panose="020B0604020202020204" pitchFamily="34" charset="0"/>
              </a:rPr>
              <a:t>Trainees will have 2 years to pass the practical LoC</a:t>
            </a:r>
            <a:endParaRPr lang="en-GB" sz="800" dirty="0"/>
          </a:p>
        </p:txBody>
      </p:sp>
      <p:cxnSp>
        <p:nvCxnSpPr>
          <p:cNvPr id="1048" name="Straight Arrow Connector 1047">
            <a:extLst>
              <a:ext uri="{FF2B5EF4-FFF2-40B4-BE49-F238E27FC236}">
                <a16:creationId xmlns:a16="http://schemas.microsoft.com/office/drawing/2014/main" id="{A47A0A35-963E-1088-36CF-9462882EE531}"/>
              </a:ext>
            </a:extLst>
          </p:cNvPr>
          <p:cNvCxnSpPr>
            <a:cxnSpLocks/>
          </p:cNvCxnSpPr>
          <p:nvPr/>
        </p:nvCxnSpPr>
        <p:spPr>
          <a:xfrm flipH="1">
            <a:off x="2087292" y="2370540"/>
            <a:ext cx="3011742" cy="94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9495145-BCB9-8DE2-A88E-2D0DEBD97DCF}"/>
              </a:ext>
            </a:extLst>
          </p:cNvPr>
          <p:cNvCxnSpPr>
            <a:cxnSpLocks/>
          </p:cNvCxnSpPr>
          <p:nvPr/>
        </p:nvCxnSpPr>
        <p:spPr>
          <a:xfrm>
            <a:off x="6038761" y="3516126"/>
            <a:ext cx="0" cy="2080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A154ED53-F102-B7EE-1BFA-82119636BF22}"/>
              </a:ext>
            </a:extLst>
          </p:cNvPr>
          <p:cNvCxnSpPr>
            <a:cxnSpLocks/>
            <a:endCxn id="1035" idx="0"/>
          </p:cNvCxnSpPr>
          <p:nvPr/>
        </p:nvCxnSpPr>
        <p:spPr>
          <a:xfrm>
            <a:off x="6023154" y="4262510"/>
            <a:ext cx="11142" cy="2756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829B8552-EF28-DC73-6074-92CB3FAAEE98}"/>
              </a:ext>
            </a:extLst>
          </p:cNvPr>
          <p:cNvSpPr/>
          <p:nvPr/>
        </p:nvSpPr>
        <p:spPr>
          <a:xfrm>
            <a:off x="8200545" y="1815334"/>
            <a:ext cx="3776204" cy="14960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hlinkClick r:id="rId6"/>
              </a:rPr>
              <a:t>Letter of Competence Intrauterine Techniques (LoC IUT) - How to apply | FSRH</a:t>
            </a:r>
            <a:endParaRPr lang="en-GB" sz="800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3C3E638B-39AA-CD04-F5F2-5617CEAD0868}"/>
              </a:ext>
            </a:extLst>
          </p:cNvPr>
          <p:cNvSpPr/>
          <p:nvPr/>
        </p:nvSpPr>
        <p:spPr>
          <a:xfrm>
            <a:off x="71716" y="1785330"/>
            <a:ext cx="4062722" cy="207519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00" dirty="0">
                <a:hlinkClick r:id="rId7"/>
              </a:rPr>
              <a:t>Letter of Competence Subdermal Contraceptive Implants Techniques Insertion and Removal (LoC SDI-IR) - How to apply | FSRH</a:t>
            </a:r>
            <a:endParaRPr lang="en-GB" sz="7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DC50D62-64F0-30B6-90A3-80FEFE0CCE91}"/>
              </a:ext>
            </a:extLst>
          </p:cNvPr>
          <p:cNvSpPr txBox="1"/>
          <p:nvPr/>
        </p:nvSpPr>
        <p:spPr>
          <a:xfrm>
            <a:off x="-4255" y="1006823"/>
            <a:ext cx="1570858" cy="2462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000" b="1" dirty="0">
                <a:latin typeface="Arial"/>
                <a:ea typeface="Calibri"/>
                <a:cs typeface="Calibri"/>
              </a:rPr>
              <a:t>Version 3.0  April 2025</a:t>
            </a:r>
            <a:endParaRPr lang="en-US" b="1" dirty="0"/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CA4FEACE-050A-38F9-2973-11C4B9D71E09}"/>
              </a:ext>
            </a:extLst>
          </p:cNvPr>
          <p:cNvCxnSpPr>
            <a:endCxn id="27" idx="1"/>
          </p:cNvCxnSpPr>
          <p:nvPr/>
        </p:nvCxnSpPr>
        <p:spPr>
          <a:xfrm>
            <a:off x="6035344" y="997226"/>
            <a:ext cx="3413617" cy="5690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4AFDED27-DC55-0D2E-BF80-B2B535D94501}"/>
              </a:ext>
            </a:extLst>
          </p:cNvPr>
          <p:cNvCxnSpPr>
            <a:endCxn id="25" idx="3"/>
          </p:cNvCxnSpPr>
          <p:nvPr/>
        </p:nvCxnSpPr>
        <p:spPr>
          <a:xfrm flipH="1">
            <a:off x="2619632" y="1004557"/>
            <a:ext cx="3399857" cy="5558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AutoShape 4" descr="Nottingham City Council | Nottinghamshire County Council">
            <a:extLst>
              <a:ext uri="{FF2B5EF4-FFF2-40B4-BE49-F238E27FC236}">
                <a16:creationId xmlns:a16="http://schemas.microsoft.com/office/drawing/2014/main" id="{FB11DC90-F5D9-ACEF-20FC-46A094CFC01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9" name="AutoShape 6" descr="Nottingham City Council | Nottinghamshire County Council">
            <a:extLst>
              <a:ext uri="{FF2B5EF4-FFF2-40B4-BE49-F238E27FC236}">
                <a16:creationId xmlns:a16="http://schemas.microsoft.com/office/drawing/2014/main" id="{DF6FABF0-EE9E-9DBE-E907-4999CDFFF51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0" name="AutoShape 8" descr="Nottingham City Council | Nottinghamshire County Council">
            <a:extLst>
              <a:ext uri="{FF2B5EF4-FFF2-40B4-BE49-F238E27FC236}">
                <a16:creationId xmlns:a16="http://schemas.microsoft.com/office/drawing/2014/main" id="{F7593F0E-16CC-8486-149C-6F8F868BCA8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248400" y="3581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34" name="Picture 10" descr="Nottingham City Council Logo PNG Vector (EPS) Free Download">
            <a:extLst>
              <a:ext uri="{FF2B5EF4-FFF2-40B4-BE49-F238E27FC236}">
                <a16:creationId xmlns:a16="http://schemas.microsoft.com/office/drawing/2014/main" id="{1403839A-9E0A-BEA8-75EF-DC2E74A67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50" y="511840"/>
            <a:ext cx="1478648" cy="487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9E8935D8-FB58-CD1D-E80D-AEA0C1A66C7F}"/>
              </a:ext>
            </a:extLst>
          </p:cNvPr>
          <p:cNvCxnSpPr>
            <a:stCxn id="27" idx="2"/>
          </p:cNvCxnSpPr>
          <p:nvPr/>
        </p:nvCxnSpPr>
        <p:spPr>
          <a:xfrm>
            <a:off x="10101142" y="1722419"/>
            <a:ext cx="0" cy="4775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6D71051D-8D27-D8CF-6A24-535FB22367EC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 flipH="1">
            <a:off x="1264697" y="2757632"/>
            <a:ext cx="5988" cy="2615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3072C397-C0C3-3AEE-0829-FD1550460382}"/>
              </a:ext>
            </a:extLst>
          </p:cNvPr>
          <p:cNvCxnSpPr>
            <a:cxnSpLocks/>
            <a:stCxn id="5" idx="2"/>
            <a:endCxn id="6" idx="0"/>
          </p:cNvCxnSpPr>
          <p:nvPr/>
        </p:nvCxnSpPr>
        <p:spPr>
          <a:xfrm>
            <a:off x="1264697" y="4189420"/>
            <a:ext cx="4903" cy="2393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BF00098E-39C5-BE7C-08DB-3F00C675EA08}"/>
              </a:ext>
            </a:extLst>
          </p:cNvPr>
          <p:cNvCxnSpPr>
            <a:stCxn id="6" idx="2"/>
            <a:endCxn id="32" idx="0"/>
          </p:cNvCxnSpPr>
          <p:nvPr/>
        </p:nvCxnSpPr>
        <p:spPr>
          <a:xfrm flipH="1">
            <a:off x="1257970" y="5067977"/>
            <a:ext cx="11630" cy="1804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1D929676-1299-8C17-1DA8-D5DB6471C1F2}"/>
              </a:ext>
            </a:extLst>
          </p:cNvPr>
          <p:cNvCxnSpPr>
            <a:cxnSpLocks/>
            <a:endCxn id="8" idx="0"/>
          </p:cNvCxnSpPr>
          <p:nvPr/>
        </p:nvCxnSpPr>
        <p:spPr>
          <a:xfrm>
            <a:off x="10892111" y="2719104"/>
            <a:ext cx="1" cy="3000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3" name="Straight Arrow Connector 1032">
            <a:extLst>
              <a:ext uri="{FF2B5EF4-FFF2-40B4-BE49-F238E27FC236}">
                <a16:creationId xmlns:a16="http://schemas.microsoft.com/office/drawing/2014/main" id="{AAF8E42B-63FF-46DD-F3FF-18E6F570EA46}"/>
              </a:ext>
            </a:extLst>
          </p:cNvPr>
          <p:cNvCxnSpPr>
            <a:stCxn id="8" idx="2"/>
            <a:endCxn id="9" idx="0"/>
          </p:cNvCxnSpPr>
          <p:nvPr/>
        </p:nvCxnSpPr>
        <p:spPr>
          <a:xfrm flipH="1">
            <a:off x="10892111" y="4251316"/>
            <a:ext cx="1" cy="1888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8" name="Straight Arrow Connector 1037">
            <a:extLst>
              <a:ext uri="{FF2B5EF4-FFF2-40B4-BE49-F238E27FC236}">
                <a16:creationId xmlns:a16="http://schemas.microsoft.com/office/drawing/2014/main" id="{1F41202F-E2D0-9420-30F0-7906231AA520}"/>
              </a:ext>
            </a:extLst>
          </p:cNvPr>
          <p:cNvCxnSpPr>
            <a:stCxn id="9" idx="2"/>
            <a:endCxn id="48" idx="0"/>
          </p:cNvCxnSpPr>
          <p:nvPr/>
        </p:nvCxnSpPr>
        <p:spPr>
          <a:xfrm flipH="1">
            <a:off x="10892110" y="5079373"/>
            <a:ext cx="1" cy="1690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6436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96dd61a-5470-4ac4-910b-fb466704655b">
      <Terms xmlns="http://schemas.microsoft.com/office/infopath/2007/PartnerControls"/>
    </lcf76f155ced4ddcb4097134ff3c332f>
    <Status xmlns="096dd61a-5470-4ac4-910b-fb466704655b" xsi:nil="true"/>
    <TaxCatchAll xmlns="88cc1ac3-d661-4513-9676-173c55b04fe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79CEE3347FAB4491C199C9F5E7AA72" ma:contentTypeVersion="27" ma:contentTypeDescription="Create a new document." ma:contentTypeScope="" ma:versionID="01bbe9787be6fca863b00dd209f40794">
  <xsd:schema xmlns:xsd="http://www.w3.org/2001/XMLSchema" xmlns:xs="http://www.w3.org/2001/XMLSchema" xmlns:p="http://schemas.microsoft.com/office/2006/metadata/properties" xmlns:ns2="096dd61a-5470-4ac4-910b-fb466704655b" xmlns:ns3="8dc5439f-b8b8-4cbc-89ed-054c7a2e2d1f" xmlns:ns4="88cc1ac3-d661-4513-9676-173c55b04fe2" targetNamespace="http://schemas.microsoft.com/office/2006/metadata/properties" ma:root="true" ma:fieldsID="2e866d82f05bcfa4e5ad581b83e96c28" ns2:_="" ns3:_="" ns4:_="">
    <xsd:import namespace="096dd61a-5470-4ac4-910b-fb466704655b"/>
    <xsd:import namespace="8dc5439f-b8b8-4cbc-89ed-054c7a2e2d1f"/>
    <xsd:import namespace="88cc1ac3-d661-4513-9676-173c55b04fe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6dd61a-5470-4ac4-910b-fb46670465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2976cec-d0ce-485f-bc4a-34973482e7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Status" ma:index="26" nillable="true" ma:displayName="Status " ma:format="Dropdown" ma:internalName="Status">
      <xsd:simpleType>
        <xsd:restriction base="dms:Choice">
          <xsd:enumeration value="Complete"/>
          <xsd:enumeration value="In progress"/>
          <xsd:enumeration value="Not star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c5439f-b8b8-4cbc-89ed-054c7a2e2d1f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cc1ac3-d661-4513-9676-173c55b04fe2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6ac3a4fd-30d3-4b01-a89b-723a0c25957c}" ma:internalName="TaxCatchAll" ma:showField="CatchAllData" ma:web="8dc5439f-b8b8-4cbc-89ed-054c7a2e2d1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SharedContentType xmlns="Microsoft.SharePoint.Taxonomy.ContentTypeSync" SourceId="64c9d834-598d-44db-8280-f2a48873429d" ContentTypeId="0x01" PreviousValue="false"/>
</file>

<file path=customXml/itemProps1.xml><?xml version="1.0" encoding="utf-8"?>
<ds:datastoreItem xmlns:ds="http://schemas.openxmlformats.org/officeDocument/2006/customXml" ds:itemID="{13C9D0F1-498D-4043-848D-2DA9C48B98CB}">
  <ds:schemaRefs>
    <ds:schemaRef ds:uri="http://schemas.openxmlformats.org/package/2006/metadata/core-properties"/>
    <ds:schemaRef ds:uri="http://purl.org/dc/dcmitype/"/>
    <ds:schemaRef ds:uri="http://purl.org/dc/terms/"/>
    <ds:schemaRef ds:uri="http://purl.org/dc/elements/1.1/"/>
    <ds:schemaRef ds:uri="88cc1ac3-d661-4513-9676-173c55b04fe2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8dc5439f-b8b8-4cbc-89ed-054c7a2e2d1f"/>
    <ds:schemaRef ds:uri="096dd61a-5470-4ac4-910b-fb466704655b"/>
  </ds:schemaRefs>
</ds:datastoreItem>
</file>

<file path=customXml/itemProps2.xml><?xml version="1.0" encoding="utf-8"?>
<ds:datastoreItem xmlns:ds="http://schemas.openxmlformats.org/officeDocument/2006/customXml" ds:itemID="{747E3837-703A-4D46-BA93-5CA46AF3C25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D8CB53C-DB6A-4110-A78F-33717C81A996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3AD23A0C-988B-4112-A3E4-73E5B0EC087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6dd61a-5470-4ac4-910b-fb466704655b"/>
    <ds:schemaRef ds:uri="8dc5439f-b8b8-4cbc-89ed-054c7a2e2d1f"/>
    <ds:schemaRef ds:uri="88cc1ac3-d661-4513-9676-173c55b04fe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4D6ADC26-B373-44C4-8395-4076BBE4264A}">
  <ds:schemaRefs>
    <ds:schemaRef ds:uri="Microsoft.SharePoint.Taxonomy.ContentTypeSync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  <clbl:label id="{8fd7c08e-9c24-436d-a6ad-a8ecb8394d49}" enabled="1" method="Standard" siteId="{6e5a37bb-a961-4e4f-baae-2798a2245f30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882</TotalTime>
  <Words>549</Words>
  <Application>Microsoft Office PowerPoint</Application>
  <PresentationFormat>Widescreen</PresentationFormat>
  <Paragraphs>55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Symbol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Osborne</dc:creator>
  <cp:lastModifiedBy>Matthew Osborne</cp:lastModifiedBy>
  <cp:revision>53</cp:revision>
  <dcterms:created xsi:type="dcterms:W3CDTF">2024-12-02T10:37:58Z</dcterms:created>
  <dcterms:modified xsi:type="dcterms:W3CDTF">2025-04-22T11:05:26Z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0x010100C279CEE3347FAB4491C199C9F5E7AA72</vt:lpwstr>
  </property>
  <property fmtid="{D5CDD505-2E9C-101B-9397-08002B2CF9AE}" pid="3" name="MediaServiceImageTags">
    <vt:lpwstr/>
  </property>
</Properties>
</file>